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3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16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03D71-5DEF-477D-8930-990CA4A732EE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9FB39-48B3-4085-AE23-56D385950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78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E3E1-C60B-4900-B73E-030D3B66E65E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044-FE14-4931-B638-583A4692F9C9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9A83D-8FCB-4902-B627-3C736C7AA33D}" type="datetime1">
              <a:rPr lang="en-US" smtClean="0"/>
              <a:t>4/1/2026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F9D4-D5DA-4150-956A-100716AA5760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284D-D6E5-4281-92CE-EE9CF84FFA44}" type="datetime1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F19E-9239-4ED2-94BE-94DBAF14E99F}" type="datetime1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98982-C3E9-411D-837A-53D9EC957707}" type="datetime1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211D8-0E6F-4D28-9FC9-75406E810FFE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4995-08AA-4335-BC51-2E9F87806D08}" type="datetime1">
              <a:rPr lang="en-US" smtClean="0"/>
              <a:t>4/1/2026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6513-AD71-4426-B22D-CF09C6575574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82D0-6A45-4896-AE0C-BE5686FC9159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AB9692B-6269-42FE-8103-F50068783BD9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The Central Ohio Area Agency on Aging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170D492-BC9E-4A5E-B316-FBC78C487A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wellsky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aaa.org/cms/for-providers/billing" TargetMode="External"/><Relationship Id="rId2" Type="http://schemas.openxmlformats.org/officeDocument/2006/relationships/hyperlink" Target="mailto:mgarrett@coaaa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III and Alzheimer’s Respite services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SAMS Notes for Providers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33400"/>
            <a:ext cx="2305446" cy="205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33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WellSky</a:t>
            </a:r>
            <a:r>
              <a:rPr lang="en-US" dirty="0"/>
              <a:t>/SAMS3/Aging &amp; Disability are all the same company/program</a:t>
            </a:r>
          </a:p>
          <a:p>
            <a:r>
              <a:rPr lang="en-US" dirty="0"/>
              <a:t>SAMS3 cannot run on Internet Explorer 11. </a:t>
            </a:r>
          </a:p>
          <a:p>
            <a:pPr lvl="1"/>
            <a:r>
              <a:rPr lang="en-US" dirty="0"/>
              <a:t>Other browsers will most likely work properly.</a:t>
            </a:r>
          </a:p>
          <a:p>
            <a:r>
              <a:rPr lang="en-US" dirty="0"/>
              <a:t>All Service Deliveries must be entered in SAMS monthly.</a:t>
            </a:r>
          </a:p>
          <a:p>
            <a:r>
              <a:rPr lang="en-US" dirty="0"/>
              <a:t>Go to the following address: </a:t>
            </a:r>
            <a:r>
              <a:rPr lang="en-US" u="sng" dirty="0">
                <a:hlinkClick r:id="rId2" tooltip="https://portal.wellsky.com/"/>
              </a:rPr>
              <a:t>https://portal.wellsky.com/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33734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first login is shared by everyone in your organization. </a:t>
            </a:r>
          </a:p>
          <a:p>
            <a:r>
              <a:rPr lang="en-US" dirty="0"/>
              <a:t>The e-mail associated with this login is usually your organization’s director</a:t>
            </a:r>
          </a:p>
          <a:p>
            <a:r>
              <a:rPr lang="en-US" dirty="0"/>
              <a:t>The Password must be updated regularly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FB1E96-D8BE-4D39-A812-F4D483A13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854897"/>
            <a:ext cx="2971800" cy="23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44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on the “SAMS 3” link at the top left corner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You will then log in with your personal user name and password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03415"/>
            <a:ext cx="3714750" cy="1421947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2743200" y="2743200"/>
            <a:ext cx="3810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070" y="4178213"/>
            <a:ext cx="2155860" cy="21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59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ConsumerS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for consumers by entering first and last name in the upper left search box.</a:t>
            </a:r>
          </a:p>
          <a:p>
            <a:r>
              <a:rPr lang="en-US" dirty="0"/>
              <a:t>You can also enter the SAMS ID if known.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This will search all consumers and caregivers in Ohio so please verify you have the correct consumer before entering or changing information.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962" y="3018402"/>
            <a:ext cx="4686300" cy="1841958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985962" y="3429000"/>
            <a:ext cx="3810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60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need to set up the consumer if they are not already in SAMS.</a:t>
            </a:r>
          </a:p>
          <a:p>
            <a:pPr lvl="1"/>
            <a:r>
              <a:rPr lang="en-US" dirty="0"/>
              <a:t>See Adding a Consumer.pdf document for details on this process.</a:t>
            </a:r>
          </a:p>
          <a:p>
            <a:r>
              <a:rPr lang="en-US" dirty="0"/>
              <a:t>The Default Agency in the consumer detail screen must be set to “6_Central Ohio Area Agency on Aging”</a:t>
            </a:r>
          </a:p>
          <a:p>
            <a:pPr lvl="1"/>
            <a:r>
              <a:rPr lang="en-US" dirty="0"/>
              <a:t>The exception would be a consumer who lives outside AAA6 but travels to your location for congregate meals.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412275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Deliveries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Service Deliveries must be entered by the 15</a:t>
            </a:r>
            <a:r>
              <a:rPr lang="en-US" baseline="30000" dirty="0"/>
              <a:t>th</a:t>
            </a:r>
            <a:r>
              <a:rPr lang="en-US" dirty="0"/>
              <a:t> of the month following service. </a:t>
            </a:r>
          </a:p>
          <a:p>
            <a:pPr lvl="1"/>
            <a:r>
              <a:rPr lang="en-US" dirty="0"/>
              <a:t>See Service Deliveries.pdf document for details on this process.</a:t>
            </a:r>
          </a:p>
          <a:p>
            <a:r>
              <a:rPr lang="en-US" dirty="0"/>
              <a:t>The rate will be the FULL unit rate from your budget.</a:t>
            </a:r>
          </a:p>
          <a:p>
            <a:pPr lvl="1"/>
            <a:r>
              <a:rPr lang="en-US" dirty="0"/>
              <a:t>This is NOT the rate that you will receive from COAAA. Your monthly payment will be based on the contracted grant reimbursement rate from your budget.</a:t>
            </a:r>
          </a:p>
          <a:p>
            <a:r>
              <a:rPr lang="en-US" dirty="0"/>
              <a:t>National Family Caregiver Service Deliveries and Alzheimer’s Respite are entered on the caregiver’s detail screen.</a:t>
            </a:r>
          </a:p>
          <a:p>
            <a:r>
              <a:rPr lang="en-US" dirty="0"/>
              <a:t>All other Service Deliveries are entered on the consumer’s detail screen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3210576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Deliveries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MEALS ONLY: Report all qualified units even if it exceeds your budget</a:t>
            </a:r>
          </a:p>
          <a:p>
            <a:pPr lvl="1"/>
            <a:r>
              <a:rPr lang="en-US" dirty="0"/>
              <a:t>You will only be reimbursed for the contracted amount but extra meals can help increase funding next year. 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Do NOT </a:t>
            </a:r>
            <a:r>
              <a:rPr lang="en-US" dirty="0"/>
              <a:t>report units in excess of your budget for any other service</a:t>
            </a:r>
          </a:p>
          <a:p>
            <a:pPr lvl="1"/>
            <a:r>
              <a:rPr lang="en-US" dirty="0"/>
              <a:t>This does NOT increase funding and creates reporting issues</a:t>
            </a:r>
          </a:p>
          <a:p>
            <a:r>
              <a:rPr lang="en-US" dirty="0"/>
              <a:t>Home Repair/Maintenance/Modification ONLY: The number of units will be the total expense </a:t>
            </a:r>
          </a:p>
          <a:p>
            <a:pPr lvl="1"/>
            <a:r>
              <a:rPr lang="en-US" dirty="0"/>
              <a:t>$550.00 total expense will be 550 units at $1 each</a:t>
            </a:r>
          </a:p>
          <a:p>
            <a:pPr lvl="1"/>
            <a:r>
              <a:rPr lang="en-US" dirty="0"/>
              <a:t>See your approved budget for the reimbursement rate.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2534414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the correct Care Program</a:t>
            </a:r>
          </a:p>
          <a:p>
            <a:pPr lvl="1"/>
            <a:r>
              <a:rPr lang="en-US" dirty="0"/>
              <a:t>Traditional OAA for Title III services</a:t>
            </a:r>
          </a:p>
          <a:p>
            <a:pPr lvl="1"/>
            <a:r>
              <a:rPr lang="en-US" dirty="0"/>
              <a:t>National Family Caregiver Program</a:t>
            </a:r>
          </a:p>
          <a:p>
            <a:pPr lvl="1"/>
            <a:r>
              <a:rPr lang="en-US" dirty="0"/>
              <a:t>Alzheimer’s Respite</a:t>
            </a:r>
          </a:p>
          <a:p>
            <a:r>
              <a:rPr lang="en-US" dirty="0"/>
              <a:t>A Local Care Program must be set up if your organization uses SAMS for services not related to COAAA</a:t>
            </a:r>
          </a:p>
          <a:p>
            <a:pPr lvl="1"/>
            <a:r>
              <a:rPr lang="en-US" dirty="0"/>
              <a:t>A local care program must be selected to exclude the service delivery from COAAA reports and classifications.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429298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 Identifiers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 a Fund Identifier for each Service Delivery</a:t>
            </a:r>
          </a:p>
          <a:p>
            <a:pPr lvl="1"/>
            <a:r>
              <a:rPr lang="en-US" dirty="0"/>
              <a:t>The default Fund Identifier for non-meal Title III is IIIB</a:t>
            </a:r>
          </a:p>
          <a:p>
            <a:pPr lvl="1"/>
            <a:r>
              <a:rPr lang="en-US" dirty="0"/>
              <a:t>The default Fund Identifier for meals is IIIC</a:t>
            </a:r>
          </a:p>
          <a:p>
            <a:pPr lvl="1"/>
            <a:r>
              <a:rPr lang="en-US" dirty="0"/>
              <a:t>The default Fund Identifier for Caregiver is IIIE</a:t>
            </a:r>
          </a:p>
          <a:p>
            <a:pPr lvl="1"/>
            <a:r>
              <a:rPr lang="en-US" dirty="0"/>
              <a:t>The default Fund Identifier for Alzheimer’s Respite is … Alzheimer’s Respite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Do Not Change the Fund Identifier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once you have saved your service delivery entry. </a:t>
            </a:r>
          </a:p>
          <a:p>
            <a:pPr lvl="1"/>
            <a:r>
              <a:rPr lang="en-US" dirty="0"/>
              <a:t>COAAA may change the Fund Identifier on some service deliveries after you submit your invoice based on how the payment is allocated.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1751818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Miscellaneous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Service Deliveries </a:t>
            </a:r>
            <a:r>
              <a:rPr lang="en-US" u="sng" dirty="0"/>
              <a:t>must match</a:t>
            </a:r>
            <a:r>
              <a:rPr lang="en-US" dirty="0"/>
              <a:t> your monthly service report and invoice (Excel file) before payments can be processed.  </a:t>
            </a:r>
          </a:p>
          <a:p>
            <a:r>
              <a:rPr lang="en-US" dirty="0"/>
              <a:t>No need to send a SAMS summary report with your monthly service report and invoice. </a:t>
            </a:r>
          </a:p>
          <a:p>
            <a:pPr lvl="1"/>
            <a:r>
              <a:rPr lang="en-US" dirty="0"/>
              <a:t>The exception is if you are a congregate meal provider and have consumers traveling from outside AAA6 to your facility</a:t>
            </a:r>
          </a:p>
          <a:p>
            <a:pPr lvl="1"/>
            <a:r>
              <a:rPr lang="en-US" dirty="0"/>
              <a:t>These consumers will not show on COAAA reports so a SAMS Agency Summary Report will show verification of units served. </a:t>
            </a:r>
          </a:p>
          <a:p>
            <a:pPr lvl="1"/>
            <a:r>
              <a:rPr lang="en-US" dirty="0"/>
              <a:t>Consumer names are not necessary on the SAMS summary report.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309252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Contact Mandy Garrett with questions</a:t>
            </a:r>
          </a:p>
          <a:p>
            <a:pPr lvl="1"/>
            <a:r>
              <a:rPr lang="en-US" dirty="0">
                <a:hlinkClick r:id="rId2"/>
              </a:rPr>
              <a:t>mgarrett@coaaa.org</a:t>
            </a:r>
            <a:endParaRPr lang="en-US" dirty="0"/>
          </a:p>
          <a:p>
            <a:pPr lvl="1"/>
            <a:r>
              <a:rPr lang="en-US" dirty="0"/>
              <a:t>614-645-7259</a:t>
            </a:r>
          </a:p>
          <a:p>
            <a:r>
              <a:rPr lang="en-US" dirty="0"/>
              <a:t>Training materials are available on the COAAA website: </a:t>
            </a:r>
          </a:p>
          <a:p>
            <a:pPr marL="114300" indent="0">
              <a:buNone/>
            </a:pPr>
            <a:r>
              <a:rPr lang="en-US" dirty="0">
                <a:hlinkClick r:id="rId3"/>
              </a:rPr>
              <a:t>http://www.coaaa.org/cms/for-providers/billing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Central Ohio Area Agency on Aging</a:t>
            </a:r>
          </a:p>
        </p:txBody>
      </p:sp>
    </p:spTree>
    <p:extLst>
      <p:ext uri="{BB962C8B-B14F-4D97-AF65-F5344CB8AC3E}">
        <p14:creationId xmlns:p14="http://schemas.microsoft.com/office/powerpoint/2010/main" val="20828520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424</TotalTime>
  <Words>784</Words>
  <Application>Microsoft Office PowerPoint</Application>
  <PresentationFormat>On-screen Show (4:3)</PresentationFormat>
  <Paragraphs>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Book Antiqua</vt:lpstr>
      <vt:lpstr>Calibri</vt:lpstr>
      <vt:lpstr>Century Gothic</vt:lpstr>
      <vt:lpstr>Apothecary</vt:lpstr>
      <vt:lpstr>SAMS Notes for Providers</vt:lpstr>
      <vt:lpstr>General Information</vt:lpstr>
      <vt:lpstr>Login</vt:lpstr>
      <vt:lpstr>Login</vt:lpstr>
      <vt:lpstr>ConsumerS</vt:lpstr>
      <vt:lpstr>Consumers</vt:lpstr>
      <vt:lpstr>Service Deliveries</vt:lpstr>
      <vt:lpstr>Service Deliveries</vt:lpstr>
      <vt:lpstr>Care Program</vt:lpstr>
      <vt:lpstr>Fund Identifiers</vt:lpstr>
      <vt:lpstr>Miscellaneous</vt:lpstr>
      <vt:lpstr>Resources</vt:lpstr>
    </vt:vector>
  </TitlesOfParts>
  <Company>Central Ohio Area Agency on Aging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 Notes for Providers</dc:title>
  <dc:creator>Bauman, Ann</dc:creator>
  <cp:lastModifiedBy>Garrett, Mandy</cp:lastModifiedBy>
  <cp:revision>23</cp:revision>
  <dcterms:created xsi:type="dcterms:W3CDTF">2017-11-29T14:24:35Z</dcterms:created>
  <dcterms:modified xsi:type="dcterms:W3CDTF">2026-04-01T12:54:44Z</dcterms:modified>
</cp:coreProperties>
</file>